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0B2B33"/>
                </a:solidFill>
              </a:rPr>
              <a:t>Brandschutzunterweisung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2232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[Betrieb]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[Arbeitsstätte / Bereich]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Datum: [TT.MM.JJJJ]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Unterweisende Person: [Name]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Vorlage von kalibrat.de – vor dem Vortrag an den eigenen Betrieb anpassen.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000" y="1584000"/>
            <a:ext cx="1062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46545E"/>
                </a:solidFill>
              </a:rPr>
              <a:t>Unterweisung nach ASR A2.2 Punkt 7.2 – vor Aufnahme der Beschäftigung, bei Veränderung des Tätigkeitsbereichs und mindestens einmal jährlich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Was bei uns brennen kann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[Womit arbeiten wir: brennbare Flüssigkeiten, Späne, Staub, Gase, Akkus?]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wird geschweißt, getrennt, gelötet? Erlaubnisschein?]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[Elektrische Anlagen, Ladeplätze für Akkus und Stapler]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Ordnung und Sauberkeit sind der billigste Brandschutz.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Brandklassen und das passende Löschmittel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A – feste Stoffe: Holz, Papier, Textilien, Kohle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B – flüssige Stoffe: Benzin, Öle, Lacke, Wachse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C – Gase: Propan, Erdgas, Acetylen, Wasserstoff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 – Metalle: Aluminium, Magnesium, Lithium, Natrium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 – Speiseöle und -fette in Frittier- und Fettbackgeräten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Für elektrische Anlagen gibt es keine eigene Brandklasse; auf dem Löscher stehen Spannung und Mindestabstand.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Wo bei uns was steht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hängen die Feuerlöscher? Wie viele, welcher Typ?]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sind Wandhydranten, Löschdecke, Brandmelder?]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hängt der Flucht- und Rettungsplan?]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ist unsere Sammelstelle?]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Verhalten im Brandfall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Ruhe bewahren – Brand melden: Notruf 112, dann [interne Nummer].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Melden: Wo brennt es? Was brennt? Wie viele Betroffene? Warten auf Rückfragen.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In Sicherheit bringen: gefährdete Personen mitnehmen, Türen schließen, Fluchtwege benutzen, keine Aufzüge.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Löschversuch nur, wenn es ohne eigene Gefährdung geht – sonst Bereich verlassen.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Sammelstelle aufsuchen, Vollzähligkeit melden, auf die Feuerwehr warten.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Feuerlöscher richtig benutzen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Löscher entsichern, Abstand halten, Brand in Windrichtung angehen.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Flächenbrände von vorn und unten löschen, Tropf- und Fließbrände von oben nach unten.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Mehrere Löscher gleichzeitig einsetzen, nicht nacheinander.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Brandstelle beobachten – ein gelöschter Brand kann wieder aufflammen.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Benutzten Löscher nicht zurückhängen: [wer füllt ihn wieder?]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Wer bei uns was 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Brandschutzhelfer: [Namen] – in der Regel 5 % der Beschäftigten je Schicht (ASR A2.2 Punkt 7.3).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Ersthelfer: [Namen, Telefon]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[Brandschutzbeauftragter, falls benannt]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Regeln im Brandfall hängen aus: [wo? z. B. Brandschutzordnung Teil A]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Fragen – und dann unterschreiben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Was ist unklar?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Wo stimmt der Plan nicht mit dem Alltag überein?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Die Teilnahme wird auf dem Nachweis mit Unterschrift bestätigt.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Nächste Unterweisung: spätestens [TT.MM.JJJJ]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2880000"/>
            <a:ext cx="1062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46545E"/>
                </a:solidFill>
              </a:rPr>
              <a:t>Vorlage von kalibrat.de – bitte an den eigenen Betrieb anpassen.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